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B5BE0B-8EA3-4BFD-AA10-FAE62393F4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0E5198-71FB-4DCF-B4F6-C88861E902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9D23183-79FE-4079-A6DF-E5BE9BD7347E}" type="slidenum"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4772160" cy="56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9447840" y="360"/>
            <a:ext cx="4772160" cy="56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" descr=""/>
          <p:cNvPicPr/>
          <p:nvPr/>
        </p:nvPicPr>
        <p:blipFill>
          <a:blip r:embed="rId3"/>
          <a:stretch/>
        </p:blipFill>
        <p:spPr>
          <a:xfrm>
            <a:off x="4680000" y="0"/>
            <a:ext cx="4772160" cy="56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4"/>
          <a:stretch/>
        </p:blipFill>
        <p:spPr>
          <a:xfrm>
            <a:off x="3780000" y="900000"/>
            <a:ext cx="3060000" cy="439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0" y="-198720"/>
            <a:ext cx="10260000" cy="595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4641840" y="0"/>
            <a:ext cx="4178160" cy="41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70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0" y="-180000"/>
            <a:ext cx="10080000" cy="585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1"/>
          <a:srcRect l="10713" t="0" r="0" b="0"/>
          <a:stretch/>
        </p:blipFill>
        <p:spPr>
          <a:xfrm>
            <a:off x="0" y="-51120"/>
            <a:ext cx="10080000" cy="572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0" y="-90000"/>
            <a:ext cx="10079640" cy="57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2520000" y="703800"/>
            <a:ext cx="5187600" cy="291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3"/>
          <a:stretch/>
        </p:blipFill>
        <p:spPr>
          <a:xfrm>
            <a:off x="7920000" y="-90000"/>
            <a:ext cx="2066400" cy="567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4572000" cy="56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4559760" y="0"/>
            <a:ext cx="5520240" cy="56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rcRect l="0" t="22712" r="0" b="0"/>
          <a:stretch/>
        </p:blipFill>
        <p:spPr>
          <a:xfrm>
            <a:off x="4680000" y="0"/>
            <a:ext cx="5533560" cy="39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2"/>
          <a:stretch/>
        </p:blipFill>
        <p:spPr>
          <a:xfrm>
            <a:off x="-88920" y="0"/>
            <a:ext cx="5308920" cy="32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3"/>
          <a:srcRect l="0" t="21795" r="0" b="0"/>
          <a:stretch/>
        </p:blipFill>
        <p:spPr>
          <a:xfrm>
            <a:off x="-99360" y="3240000"/>
            <a:ext cx="10312920" cy="243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360" y="-38880"/>
            <a:ext cx="10079640" cy="570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423720" y="1051560"/>
            <a:ext cx="5336280" cy="362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3"/>
          <a:stretch/>
        </p:blipFill>
        <p:spPr>
          <a:xfrm>
            <a:off x="5760000" y="720000"/>
            <a:ext cx="4093200" cy="438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2026-01-18T10:57:39Z</dcterms:created>
  <dc:creator/>
  <dc:description/>
  <dc:language>en-GB</dc:language>
  <cp:lastModifiedBy/>
  <dcterms:modified xsi:type="dcterms:W3CDTF">2026-01-18T11:24:05Z</dcterms:modified>
  <cp:revision>1</cp:revision>
  <dc:subject/>
  <dc:title/>
</cp:coreProperties>
</file>